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建 徐熊" initials="建" lastIdx="1" clrIdx="0"/>
  <p:cmAuthor id="2" name="BuilderHsu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817" autoAdjust="0"/>
  </p:normalViewPr>
  <p:slideViewPr>
    <p:cSldViewPr snapToGrid="0">
      <p:cViewPr varScale="1">
        <p:scale>
          <a:sx n="79" d="100"/>
          <a:sy n="79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A680-B737-4C2A-93E0-9CFE17B2FA69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15DD-D4F4-4F33-BE3A-EAC8BF7E5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50747C-7594-4E56-B643-5109EBEA3E39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7170" name="投影片圖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CE9A0-066E-40CC-9D28-99359AFC41A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超研澤中特圓" pitchFamily="49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anose="02020404030301010803" pitchFamily="18" charset="0"/>
              <a:ea typeface="超研澤中特圓" pitchFamily="49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投影片影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8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19" name="投影片編號版面配置區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2DCC33-6A83-45AF-8308-A4FB20B3ACA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9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1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12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6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7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7AC914-DD62-4BFB-9A1A-549147D218F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CB4EF-3A88-4F93-ADB3-B6DFD471F9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366AE-9806-4067-BBDE-3FDAB453853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EA0AA-DE6A-412D-81B7-92FE696291D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6DC3A-B9CD-4823-AFEA-B9D0DF87017D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CF7FC-8D7E-493E-AB2D-EF89DCCFA3E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723DE5-1B3E-4426-B38C-430DC2C1CE6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B03A1A-31B1-4D01-BEF6-ED539BD8DA0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2C23B-DD8E-4BB0-BFB3-D7015BBDA5D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BBAF3-0EFB-486C-8EF6-3C1FF8D493C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82EA0-0F58-4BD6-B4A1-81743BF5B8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fld id="{5113AD9A-C2DA-476F-A737-21CF0AB02788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29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3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4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38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4106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4107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103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noProof="1"/>
              <a:t>按一下以編輯母片標題樣式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noProof="1"/>
              <a:t>按一下以編輯母片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5"/>
            <a:ext cx="12192000" cy="68135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4262" y="817199"/>
            <a:ext cx="7483475" cy="1346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國際華語特會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73149" y="1856072"/>
            <a:ext cx="10846191" cy="1682750"/>
          </a:xfrm>
        </p:spPr>
        <p:txBody>
          <a:bodyPr/>
          <a:lstStyle/>
          <a:p>
            <a:pPr marL="0" indent="0" algn="ctr" eaLnBrk="1" hangingPunct="1">
              <a:lnSpc>
                <a:spcPct val="145000"/>
              </a:lnSpc>
              <a:buNone/>
              <a:defRPr/>
            </a:pPr>
            <a:r>
              <a:rPr kumimoji="1" lang="zh-TW" altLang="en-US" sz="4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總 題</a:t>
            </a:r>
            <a:endParaRPr kumimoji="1" lang="zh-TW" altLang="en-US" sz="28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挪亞、但以理和約伯</a:t>
            </a:r>
            <a:r>
              <a:rPr kumimoji="1" lang="en-US" altLang="zh-TW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-</a:t>
            </a: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在生命線上過得勝生活以成就神經綸的榜樣</a:t>
            </a:r>
            <a:endParaRPr kumimoji="1" lang="en-US" altLang="zh-TW" sz="4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r>
              <a:rPr kumimoji="1"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綱目要點</a:t>
            </a:r>
            <a:endParaRPr kumimoji="1" lang="zh-TW" altLang="en-US" sz="5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116070" y="257810"/>
            <a:ext cx="3909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sz="40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二○二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67568" y="5588661"/>
            <a:ext cx="2879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Builder Hsu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95313" y="675319"/>
            <a:ext cx="9740134" cy="4859020"/>
          </a:xfrm>
        </p:spPr>
        <p:txBody>
          <a:bodyPr/>
          <a:lstStyle/>
          <a:p>
            <a:pPr marL="1276350" indent="-1276350" algn="ctr" eaLnBrk="1" latinLnBrk="0" hangingPunct="1">
              <a:lnSpc>
                <a:spcPts val="296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各篇篇題</a:t>
            </a:r>
            <a:endParaRPr kumimoji="1" lang="zh-TW" altLang="en-US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614488" indent="-1614488" algn="l" eaLnBrk="1" latinLnBrk="0" hangingPunct="1">
              <a:lnSpc>
                <a:spcPts val="5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第一篇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按照時代的異象生活並工作而轉移時代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1614488" indent="-1614488" algn="l" eaLnBrk="1" latinLnBrk="0" hangingPunct="1">
              <a:lnSpc>
                <a:spcPts val="5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第二篇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挪亞身上的生命線一改變時代的生活與工作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marL="1614488" indent="-1614488" algn="l" eaLnBrk="1" latinLnBrk="0" hangingPunct="1">
              <a:lnSpc>
                <a:spcPts val="5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第三篇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得勝者的勝利，見於但以理和他的同伴</a:t>
            </a:r>
          </a:p>
          <a:p>
            <a:pPr marL="1614488" indent="-1614488" algn="l" eaLnBrk="1" latinLnBrk="0" hangingPunct="1">
              <a:lnSpc>
                <a:spcPts val="5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第四篇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約伯和兩棵樹</a:t>
            </a:r>
          </a:p>
          <a:p>
            <a:pPr marL="1614488" indent="-1614488" algn="l" eaLnBrk="1" latinLnBrk="0" hangingPunct="1">
              <a:lnSpc>
                <a:spcPts val="5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第五篇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神對約伯的心意一使好人成爲神人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36195"/>
            <a:ext cx="9805182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第一篇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按照時代的異象生活並工作而轉移時代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29240" y="21819"/>
            <a:ext cx="1762760" cy="40011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華語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-01</a:t>
            </a:r>
          </a:p>
        </p:txBody>
      </p:sp>
      <p:sp>
        <p:nvSpPr>
          <p:cNvPr id="4" name="矩形: 圓角 2"/>
          <p:cNvSpPr>
            <a:spLocks noChangeArrowheads="1"/>
          </p:cNvSpPr>
          <p:nvPr/>
        </p:nvSpPr>
        <p:spPr bwMode="auto">
          <a:xfrm>
            <a:off x="220980" y="672906"/>
            <a:ext cx="3394075" cy="5530892"/>
          </a:xfrm>
          <a:prstGeom prst="roundRect">
            <a:avLst>
              <a:gd name="adj" fmla="val 968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851275" y="612140"/>
            <a:ext cx="2651272" cy="26593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30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得勝生活的榜樣：</a:t>
            </a:r>
          </a:p>
          <a:p>
            <a:pPr eaLnBrk="1" fontAlgn="auto" hangingPunct="1">
              <a:lnSpc>
                <a:spcPts val="30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按照時代的異象 </a:t>
            </a:r>
          </a:p>
          <a:p>
            <a:pPr eaLnBrk="1" fontAlgn="auto" hangingPunct="1">
              <a:lnSpc>
                <a:spcPts val="3000"/>
              </a:lnSpc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聖經管制的原則</a:t>
            </a:r>
          </a:p>
          <a:p>
            <a:pPr indent="174625" eaLnBrk="1" fontAlgn="auto" hangingPunct="1">
              <a:lnSpc>
                <a:spcPts val="30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父神守約的信實</a:t>
            </a:r>
          </a:p>
          <a:p>
            <a:pPr indent="174625" eaLnBrk="1" fontAlgn="auto" hangingPunct="1">
              <a:lnSpc>
                <a:spcPts val="30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子神行動的目標</a:t>
            </a:r>
          </a:p>
          <a:p>
            <a:pPr indent="174625" eaLnBrk="1" fontAlgn="auto" hangingPunct="1">
              <a:lnSpc>
                <a:spcPts val="30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靈神的更新變化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6502547" y="612140"/>
            <a:ext cx="2816551" cy="36521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挪亞在神前蒙恩</a:t>
            </a:r>
          </a:p>
          <a:p>
            <a:pPr indent="174625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啓示恩典的成就</a:t>
            </a:r>
          </a:p>
          <a:p>
            <a:pPr indent="360363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恩典是神的同在</a:t>
            </a:r>
          </a:p>
          <a:p>
            <a:pPr indent="360363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恩典使人成為義</a:t>
            </a:r>
          </a:p>
          <a:p>
            <a:pPr indent="174625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與神同行造方舟</a:t>
            </a:r>
          </a:p>
          <a:p>
            <a:pPr indent="360363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神的頭一個建造</a:t>
            </a:r>
          </a:p>
          <a:p>
            <a:pPr indent="360363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基督為建造材料</a:t>
            </a:r>
          </a:p>
          <a:p>
            <a:pPr indent="360363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方舟三層的經歷</a:t>
            </a:r>
          </a:p>
          <a:p>
            <a:pPr indent="360363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一個向着天的窗</a:t>
            </a:r>
          </a:p>
          <a:p>
            <a:pPr indent="0" eaLnBrk="1" fontAlgn="auto" hangingPunct="1">
              <a:lnSpc>
                <a:spcPts val="28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37172" y="751956"/>
            <a:ext cx="3361690" cy="53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14:14  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其中雖有挪亞、但以理、約伯這三人，他們只能因他們的義救自己的性命，這是主耶和華說的。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24:37	  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挪亞的日子怎樣，人子來臨也要怎樣。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24:38	  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因為就如在洪水以前的那些日子，人又喫又喝，又娶又嫁，直到挪亞進方舟的那日，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2:34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你觀看，見有一塊非人手鑿出來的石頭，打在這像半鐵半泥的腳上，把腳砸碎。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伯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42:5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我從前風聞有你，現在親眼看見你。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伯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42:6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因此我厭惡自己，在塵土和爐灰中懊悔。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endParaRPr lang="zh-CN" altLang="en-US" sz="20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456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聖經管制的原則乃是三一神的分賜，要留意挪亞、但以理與約伯的榜樣，他們是按照時代的異象生活並工作。</a:t>
            </a:r>
            <a:endParaRPr lang="zh-TW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7" name="Rectangle 144">
            <a:extLst>
              <a:ext uri="{FF2B5EF4-FFF2-40B4-BE49-F238E27FC236}">
                <a16:creationId xmlns:a16="http://schemas.microsoft.com/office/drawing/2014/main" id="{193F6F01-5A44-9A46-463A-8BF76D2FA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128" y="612140"/>
            <a:ext cx="2816551" cy="57584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但以理作神珍寶</a:t>
            </a:r>
          </a:p>
          <a:p>
            <a:pPr indent="174625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超越基督的顯現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人性裏顯為祭司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神性裏顯為君王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祂身體如水蒼玉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祂的面貌如閃電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手腳如發亮的銅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説話聲音如眾聲</a:t>
            </a:r>
          </a:p>
          <a:p>
            <a:pPr indent="174625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基督在諸天掌權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伍 神對約伯的回答</a:t>
            </a:r>
          </a:p>
          <a:p>
            <a:pPr indent="174625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約伯受苦的啓示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拆毀約伯的純全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使他領悟缺少神</a:t>
            </a:r>
          </a:p>
          <a:p>
            <a:pPr indent="360363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生命線上的約伯</a:t>
            </a:r>
          </a:p>
          <a:p>
            <a:pPr indent="174625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管制生活的原則</a:t>
            </a:r>
          </a:p>
          <a:p>
            <a:pPr indent="174625" eaLnBrk="1" fontAlgn="auto" hangingPunct="1">
              <a:lnSpc>
                <a:spcPts val="27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生活並工作的路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10164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3300" indent="-1003300" algn="just" fontAlgn="auto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第二篇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挪亞身上的生命線一改變時代的生活與工作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725170"/>
            <a:ext cx="3277235" cy="5563870"/>
          </a:xfrm>
          <a:prstGeom prst="roundRect">
            <a:avLst>
              <a:gd name="adj" fmla="val 837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34950" y="725170"/>
            <a:ext cx="3230245" cy="52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6:5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耶和華見人在地上罪惡甚大，心中終日所思念的盡都是惡；</a:t>
            </a:r>
          </a:p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耶和華說，我要將所創造的人，連人帶走獸、爬物、以及空中的飛鳥，都從地上除滅，因為我後悔造了他們。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6:8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但挪亞在耶和華眼前蒙恩。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6:14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你要用歌斐木造一隻方舟，裏面要有隔間，方舟內外要塗上松香。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11:7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挪亞因著信，既蒙神指示他未見的事，就為虔敬所動，豫備了一隻方舟，使他全家得救，藉此就定了那世界的罪，並且承受了那照著信而得的義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華語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-02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挪亞的生活行動轉移了時代，因他承繼先祖敬虔的路，他在神眼前享受恩典，並</a:t>
            </a:r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照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著神的啟示建造方舟。</a:t>
            </a:r>
          </a:p>
        </p:txBody>
      </p:sp>
      <p:sp>
        <p:nvSpPr>
          <p:cNvPr id="2" name="Rectangle 144">
            <a:extLst>
              <a:ext uri="{FF2B5EF4-FFF2-40B4-BE49-F238E27FC236}">
                <a16:creationId xmlns:a16="http://schemas.microsoft.com/office/drawing/2014/main" id="{E770F972-BA39-A690-7217-96FEE2D5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92717"/>
            <a:ext cx="2651272" cy="26593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壹 挪亞的生活行事</a:t>
            </a: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一 人受敗壞到極點</a:t>
            </a: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二 但挪亞給神有路</a:t>
            </a: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三 神藉他轉移時代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貳 改變時代的生活 </a:t>
            </a:r>
          </a:p>
          <a:p>
            <a:pPr marL="0"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承繼敬虔的道路</a:t>
            </a:r>
          </a:p>
          <a:p>
            <a:pPr marL="0"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亞當的得救之路</a:t>
            </a:r>
          </a:p>
          <a:p>
            <a:pPr marL="0"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亞伯的獻祭之路</a:t>
            </a:r>
          </a:p>
          <a:p>
            <a:pPr marL="0"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以挪士呼求神名</a:t>
            </a:r>
          </a:p>
          <a:p>
            <a:pPr marL="0"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以諾的與神同行</a:t>
            </a:r>
          </a:p>
          <a:p>
            <a:pPr marR="0" lvl="0" indent="174625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</p:txBody>
      </p:sp>
      <p:sp>
        <p:nvSpPr>
          <p:cNvPr id="4" name="Rectangle 144">
            <a:extLst>
              <a:ext uri="{FF2B5EF4-FFF2-40B4-BE49-F238E27FC236}">
                <a16:creationId xmlns:a16="http://schemas.microsoft.com/office/drawing/2014/main" id="{6954DFE8-7D6F-0ED1-8EA5-14DFFDB0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547" y="1062756"/>
            <a:ext cx="2816551" cy="47293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敗壞時代的光景</a:t>
            </a: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挪亞在神前蒙恩</a:t>
            </a:r>
          </a:p>
          <a:p>
            <a:pPr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轉移那時代的人</a:t>
            </a:r>
          </a:p>
          <a:p>
            <a:pPr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表明神恩典大能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a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恩典乃是神自己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b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對主恩典的享受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c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在人靈裏來享受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d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在神話裏來享受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e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在一的立場享受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f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在苦難和試煉中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g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在勞苦時得恩力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h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作恩典的好管家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i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恩典使人成為義</a:t>
            </a: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D688EE5A-BE89-6616-5AD2-A05F352B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098" y="692717"/>
            <a:ext cx="2816551" cy="3293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叁 改變時代的工作 </a:t>
            </a: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建造方舟的啓示</a:t>
            </a:r>
          </a:p>
          <a:p>
            <a:pPr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方舟是豫表基督</a:t>
            </a:r>
          </a:p>
          <a:p>
            <a:pPr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方舟豫表的建造</a:t>
            </a:r>
          </a:p>
          <a:p>
            <a:pPr marR="0" lvl="0" indent="360363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神在肉體的顯現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a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神與人相互建造</a:t>
            </a:r>
          </a:p>
          <a:p>
            <a:pPr marR="0" lvl="0" indent="53498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b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將三一神供應人</a:t>
            </a: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引進千年國時代</a:t>
            </a:r>
          </a:p>
          <a:p>
            <a:pPr marL="0" marR="0" lvl="0" indent="27305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4455" y="-27940"/>
            <a:ext cx="9758045" cy="391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8380" indent="-1008380" algn="just" fontAlgn="auto">
              <a:lnSpc>
                <a:spcPts val="25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第三篇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得勝者的勝利，見於但以理和他的同伴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81990"/>
            <a:ext cx="3409950" cy="5579745"/>
          </a:xfrm>
          <a:prstGeom prst="roundRect">
            <a:avLst>
              <a:gd name="adj" fmla="val 1175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56540" y="733425"/>
            <a:ext cx="3374390" cy="5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1:8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但以理卻立定心意，不以王的膳和王所飲的酒玷污自己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indent="0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2:28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只有一位在天上的神，能啟示奧祕的事，祂已將末後日子必發生的事，指示尼布甲尼撒王。</a:t>
            </a:r>
          </a:p>
          <a:p>
            <a:pPr indent="0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3:25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王說，看哪，我見有四個人，並沒有捆綁，在火中行走，也沒有受傷；那第四個的相貌，好像神子。</a:t>
            </a:r>
          </a:p>
          <a:p>
            <a:pPr indent="0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4:37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現在我尼布甲尼撒讚美、高舉、尊敬天上的王，</a:t>
            </a:r>
          </a:p>
          <a:p>
            <a:pPr indent="0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5:12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因為在他裏頭有美好的靈，又有知識聰明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6:10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但以理一日三次，雙膝跪下，在他神面前禱告感謝，因他素常就是這樣行。</a:t>
            </a: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3805238" y="604430"/>
            <a:ext cx="2756927" cy="47293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勝過撒但的詭計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竊奪屬神的子民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升為偶像的寵愛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接受偶像的光照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成為偶像的彰顯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作為偶像的忠僕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勝過屬鬼的飲食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引誘喫不潔之物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喫祭物接受偶像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喫生命與神是一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喫耶穌為着建造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與清心的人同喫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6457482" y="604430"/>
            <a:ext cx="2756927" cy="4011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勝過鬼魔的蒙蔽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團體基督作砸石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石頭基督為建造</a:t>
            </a: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勝過偶像的跪拜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偶像是頂替真神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己是身體的仇敵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有眞實殉道的靈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四人在火中行走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苦難成愉悅之處</a:t>
            </a:r>
          </a:p>
          <a:p>
            <a:pPr indent="20129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9214409" y="606699"/>
            <a:ext cx="2756927" cy="47293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 勝過啟示的遮蓋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神是諸天掌權者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神使傲行降為卑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 勝過荒淫與無知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王拜偶像褻瀆神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但以理美好的靈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王自高不尊榮神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柒 勝過敬神的禁令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禱告執行神經綸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向着經綸的目標</a:t>
            </a:r>
          </a:p>
          <a:p>
            <a:pPr lvl="2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華語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-03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但以理和他的同伴是得勝者的榜樣，他們全面的勝過撒但的詭計與蒙蔽，並完全與神是一向著神的經綸而活。</a:t>
            </a:r>
            <a:endParaRPr lang="zh-TW" altLang="en-US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48895"/>
            <a:ext cx="7027545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800"/>
              </a:spcBef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第四篇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約伯和兩棵樹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719455"/>
            <a:ext cx="3409950" cy="5414010"/>
          </a:xfrm>
          <a:prstGeom prst="roundRect">
            <a:avLst>
              <a:gd name="adj" fmla="val 841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1615" y="787171"/>
            <a:ext cx="3408680" cy="54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2:9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耶和華神使各樣的樹從地裏長出來，可以悅人的眼目，也好作食物；園子當中有生命樹，還有善惡知識樹。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2:16	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耶和華神吩咐那人說，園中各樣樹上的果子，你可以隨意喫，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2:17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只是善惡知識樹上的果子，你不可喫，因為你喫的日子必定死。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伯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烏斯地有一個人名叫約伯；這人完全且正直，敬畏神，遠離惡事。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伯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42:5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我從前風聞有你，現在親眼看見你。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伯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42:6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因此我厭惡自己，在塵土和爐灰中懊悔。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26510" y="629285"/>
            <a:ext cx="2915285" cy="25749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聖經的兩項啓示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兩棵樹木的表徵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兩個不同的源頭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兩條不同的道路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兩個不同的原則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兩種不同的結局</a:t>
            </a:r>
          </a:p>
          <a:p>
            <a:pPr indent="9334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Rectangle 144"/>
          <p:cNvSpPr>
            <a:spLocks noChangeArrowheads="1"/>
          </p:cNvSpPr>
          <p:nvPr/>
        </p:nvSpPr>
        <p:spPr bwMode="auto">
          <a:xfrm>
            <a:off x="6609715" y="629285"/>
            <a:ext cx="2655570" cy="43702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神對約伯的目的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循知識樹的路線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不認識神的經綸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擺到生命樹範圍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對付約伯的目的</a:t>
            </a: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神作食物的異象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三一神作人生命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生命是宇宙中心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基督應驗生命樹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約翰福音的啓示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蒙贖者永遠的分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99905" y="628015"/>
            <a:ext cx="2677160" cy="1856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對生命樹的經歷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喫生命樹的生活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追求屬神的東西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在賜生命的靈裏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拆毀並與神是一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華語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-04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我們若認識聖經兩棵樹的象徵，就知道神對付約伯的目的，神要人接受祂作生命樹，並將人拆毀與祂成為一。</a:t>
            </a:r>
            <a:endParaRPr lang="zh-TW" altLang="zh-CN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10536702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第五篇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神對約伯的心意一使好人成爲神人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93904"/>
            <a:ext cx="3409950" cy="5585460"/>
          </a:xfrm>
          <a:prstGeom prst="roundRect">
            <a:avLst>
              <a:gd name="adj" fmla="val 9099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0345" y="726924"/>
            <a:ext cx="3409950" cy="56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8:9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但神的靈若住在你們裏面，你們就不在肉體裏，乃在靈裏了；然而人若沒有基督的靈，就不是屬基督的。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8:10	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但基督若在你們裏面，身體固然因罪是死的，靈卻因義是生命。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8:11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然而那叫耶穌從死人中復活者的靈，若住在你們裏面，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…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也必藉着祂住在你們裏面的靈，賜生命給你們必死的身體。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8:28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我們曉得萬有都互相効力，叫愛神的人得益處，就是按祂旨意被召的人。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8:29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因爲神所豫知的人，祂也豫定他們模成神兒子的形像，使祂兒子在許多弟兄中作長子。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26510" y="625121"/>
            <a:ext cx="2874645" cy="4719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神聖三一的分賜 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生活的管制原則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生命樹給人享受</a:t>
            </a: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約伯是個純全人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裏外完全且正直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完全正直的總和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敬畏神遠離惡事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神要人來彰顯祂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神對人最高要求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神對約伯的關切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神知約伯的需要</a:t>
            </a:r>
          </a:p>
          <a:p>
            <a:pPr indent="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Rectangle 144"/>
          <p:cNvSpPr>
            <a:spLocks noChangeArrowheads="1"/>
          </p:cNvSpPr>
          <p:nvPr/>
        </p:nvSpPr>
        <p:spPr bwMode="auto">
          <a:xfrm>
            <a:off x="6574155" y="625121"/>
            <a:ext cx="2887980" cy="25524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神要約伯成神人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將約伯引進神裏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銷毀並剝奪約伯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建立更新的約伯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成爲屬神的約伯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使約伯能彰顯神</a:t>
            </a:r>
          </a:p>
          <a:p>
            <a:pPr lvl="1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61805" y="638456"/>
            <a:ext cx="2637790" cy="40016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神人調和的實體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神人基督的複製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有分神生命性情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由神所生的兒女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被神構成的神人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是新造並神的義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全人三部分愛主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否認己並活基督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有神話並吸神氣</a:t>
            </a:r>
          </a:p>
          <a:p>
            <a:pPr indent="174625" algn="l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九 基督身體一部分</a:t>
            </a:r>
          </a:p>
          <a:p>
            <a:pPr indent="174625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華語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神聖三一的分賜是生活的管制原則，神要將約伯這完全正直的純全人，作成有神生命性情完全彰顯神的神人。</a:t>
            </a:r>
            <a:endParaRPr lang="zh-TW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hkNzRiZmM2NTRlZmE5MjY0Y2ZhNDNmNWZlOGU3M2YifQ=="/>
  <p:tag name="KSO_WPP_MARK_KEY" val="97e1d04d-06d7-49d8-93eb-51da8cf5648f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1991</Words>
  <Application>Microsoft Office PowerPoint</Application>
  <PresentationFormat>寬螢幕</PresentationFormat>
  <Paragraphs>210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Microsoft YaHei</vt:lpstr>
      <vt:lpstr>微軟正黑體</vt:lpstr>
      <vt:lpstr>Arial</vt:lpstr>
      <vt:lpstr>Calibri</vt:lpstr>
      <vt:lpstr>Garamond</vt:lpstr>
      <vt:lpstr>Wingdings</vt:lpstr>
      <vt:lpstr>Stream</vt:lpstr>
      <vt:lpstr>國際華語特會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國殤節特會 美國 網上特會</dc:title>
  <dc:creator>建 徐熊</dc:creator>
  <cp:lastModifiedBy>User</cp:lastModifiedBy>
  <cp:revision>213</cp:revision>
  <dcterms:created xsi:type="dcterms:W3CDTF">2021-05-07T08:39:00Z</dcterms:created>
  <dcterms:modified xsi:type="dcterms:W3CDTF">2026-04-07T14:36:23Z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4320C37C2BBE495B82BDD70668A7C435_13</vt:lpwstr>
  </property>
</Properties>
</file>